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0367963" cy="1036796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CEB3"/>
    <a:srgbClr val="1B86A7"/>
    <a:srgbClr val="977C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22"/>
    <p:restoredTop sz="95179"/>
  </p:normalViewPr>
  <p:slideViewPr>
    <p:cSldViewPr snapToGrid="0" snapToObjects="1">
      <p:cViewPr varScale="1">
        <p:scale>
          <a:sx n="60" d="100"/>
          <a:sy n="60" d="100"/>
        </p:scale>
        <p:origin x="24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3360EC13-5FED-B14E-8B8F-DE03829CE7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4795"/>
            <a:ext cx="10367963" cy="1035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598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37DC1BED-F4FE-3644-B69D-27951D518E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"/>
            <a:ext cx="10367963" cy="1036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000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3523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6789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148" y="691198"/>
            <a:ext cx="3343938" cy="241919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7735" y="1492797"/>
            <a:ext cx="5248781" cy="7367974"/>
          </a:xfrm>
        </p:spPr>
        <p:txBody>
          <a:bodyPr/>
          <a:lstStyle>
            <a:lvl1pPr>
              <a:defRPr sz="3628"/>
            </a:lvl1pPr>
            <a:lvl2pPr>
              <a:defRPr sz="3175"/>
            </a:lvl2pPr>
            <a:lvl3pPr>
              <a:defRPr sz="2721"/>
            </a:lvl3pPr>
            <a:lvl4pPr>
              <a:defRPr sz="2268"/>
            </a:lvl4pPr>
            <a:lvl5pPr>
              <a:defRPr sz="2268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148" y="3110389"/>
            <a:ext cx="3343938" cy="5762380"/>
          </a:xfrm>
        </p:spPr>
        <p:txBody>
          <a:bodyPr/>
          <a:lstStyle>
            <a:lvl1pPr marL="0" indent="0">
              <a:buNone/>
              <a:defRPr sz="1814"/>
            </a:lvl1pPr>
            <a:lvl2pPr marL="518419" indent="0">
              <a:buNone/>
              <a:defRPr sz="1587"/>
            </a:lvl2pPr>
            <a:lvl3pPr marL="1036838" indent="0">
              <a:buNone/>
              <a:defRPr sz="1361"/>
            </a:lvl3pPr>
            <a:lvl4pPr marL="1555257" indent="0">
              <a:buNone/>
              <a:defRPr sz="1134"/>
            </a:lvl4pPr>
            <a:lvl5pPr marL="2073676" indent="0">
              <a:buNone/>
              <a:defRPr sz="1134"/>
            </a:lvl5pPr>
            <a:lvl6pPr marL="2592095" indent="0">
              <a:buNone/>
              <a:defRPr sz="1134"/>
            </a:lvl6pPr>
            <a:lvl7pPr marL="3110514" indent="0">
              <a:buNone/>
              <a:defRPr sz="1134"/>
            </a:lvl7pPr>
            <a:lvl8pPr marL="3628934" indent="0">
              <a:buNone/>
              <a:defRPr sz="1134"/>
            </a:lvl8pPr>
            <a:lvl9pPr marL="4147353" indent="0">
              <a:buNone/>
              <a:defRPr sz="1134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4748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148" y="691198"/>
            <a:ext cx="3343938" cy="241919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07735" y="1492797"/>
            <a:ext cx="5248781" cy="7367974"/>
          </a:xfrm>
        </p:spPr>
        <p:txBody>
          <a:bodyPr anchor="t"/>
          <a:lstStyle>
            <a:lvl1pPr marL="0" indent="0">
              <a:buNone/>
              <a:defRPr sz="3628"/>
            </a:lvl1pPr>
            <a:lvl2pPr marL="518419" indent="0">
              <a:buNone/>
              <a:defRPr sz="3175"/>
            </a:lvl2pPr>
            <a:lvl3pPr marL="1036838" indent="0">
              <a:buNone/>
              <a:defRPr sz="2721"/>
            </a:lvl3pPr>
            <a:lvl4pPr marL="1555257" indent="0">
              <a:buNone/>
              <a:defRPr sz="2268"/>
            </a:lvl4pPr>
            <a:lvl5pPr marL="2073676" indent="0">
              <a:buNone/>
              <a:defRPr sz="2268"/>
            </a:lvl5pPr>
            <a:lvl6pPr marL="2592095" indent="0">
              <a:buNone/>
              <a:defRPr sz="2268"/>
            </a:lvl6pPr>
            <a:lvl7pPr marL="3110514" indent="0">
              <a:buNone/>
              <a:defRPr sz="2268"/>
            </a:lvl7pPr>
            <a:lvl8pPr marL="3628934" indent="0">
              <a:buNone/>
              <a:defRPr sz="2268"/>
            </a:lvl8pPr>
            <a:lvl9pPr marL="4147353" indent="0">
              <a:buNone/>
              <a:defRPr sz="226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148" y="3110389"/>
            <a:ext cx="3343938" cy="5762380"/>
          </a:xfrm>
        </p:spPr>
        <p:txBody>
          <a:bodyPr/>
          <a:lstStyle>
            <a:lvl1pPr marL="0" indent="0">
              <a:buNone/>
              <a:defRPr sz="1814"/>
            </a:lvl1pPr>
            <a:lvl2pPr marL="518419" indent="0">
              <a:buNone/>
              <a:defRPr sz="1587"/>
            </a:lvl2pPr>
            <a:lvl3pPr marL="1036838" indent="0">
              <a:buNone/>
              <a:defRPr sz="1361"/>
            </a:lvl3pPr>
            <a:lvl4pPr marL="1555257" indent="0">
              <a:buNone/>
              <a:defRPr sz="1134"/>
            </a:lvl4pPr>
            <a:lvl5pPr marL="2073676" indent="0">
              <a:buNone/>
              <a:defRPr sz="1134"/>
            </a:lvl5pPr>
            <a:lvl6pPr marL="2592095" indent="0">
              <a:buNone/>
              <a:defRPr sz="1134"/>
            </a:lvl6pPr>
            <a:lvl7pPr marL="3110514" indent="0">
              <a:buNone/>
              <a:defRPr sz="1134"/>
            </a:lvl7pPr>
            <a:lvl8pPr marL="3628934" indent="0">
              <a:buNone/>
              <a:defRPr sz="1134"/>
            </a:lvl8pPr>
            <a:lvl9pPr marL="4147353" indent="0">
              <a:buNone/>
              <a:defRPr sz="1134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958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6666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19574" y="551998"/>
            <a:ext cx="2235592" cy="878636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98" y="551998"/>
            <a:ext cx="6577177" cy="8786369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6179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552000"/>
            <a:ext cx="8942368" cy="20039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2759990"/>
            <a:ext cx="8942368" cy="65783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9609568"/>
            <a:ext cx="2332792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A9D6F-34AE-BA43-9AC6-D493197ABD68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9609568"/>
            <a:ext cx="3499188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9609568"/>
            <a:ext cx="2332792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0177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</p:sldLayoutIdLst>
  <p:txStyles>
    <p:titleStyle>
      <a:lvl1pPr algn="l" defTabSz="1036838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10" indent="-259210" algn="l" defTabSz="1036838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29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6048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67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86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305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724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143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562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19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38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57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76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95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514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934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353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DD2A2FF4-CD25-1648-B6FE-DDB11D768FA6}"/>
              </a:ext>
            </a:extLst>
          </p:cNvPr>
          <p:cNvSpPr/>
          <p:nvPr/>
        </p:nvSpPr>
        <p:spPr>
          <a:xfrm>
            <a:off x="2397668" y="3265139"/>
            <a:ext cx="55726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6995A30-B9B1-BE43-806E-22862917732B}"/>
              </a:ext>
            </a:extLst>
          </p:cNvPr>
          <p:cNvSpPr/>
          <p:nvPr/>
        </p:nvSpPr>
        <p:spPr>
          <a:xfrm>
            <a:off x="4468580" y="5019465"/>
            <a:ext cx="3420444" cy="50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O´HIGGINS 2024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72E65FD-9E86-684D-B72A-EB8846F7F8C0}"/>
              </a:ext>
            </a:extLst>
          </p:cNvPr>
          <p:cNvSpPr/>
          <p:nvPr/>
        </p:nvSpPr>
        <p:spPr>
          <a:xfrm>
            <a:off x="3499559" y="6043216"/>
            <a:ext cx="3368841" cy="4385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22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C7A979D-6226-4747-9BBC-7E0C5F53B020}"/>
              </a:ext>
            </a:extLst>
          </p:cNvPr>
          <p:cNvSpPr txBox="1"/>
          <p:nvPr/>
        </p:nvSpPr>
        <p:spPr>
          <a:xfrm>
            <a:off x="4189155" y="6614391"/>
            <a:ext cx="1989647" cy="384721"/>
          </a:xfrm>
          <a:prstGeom prst="rect">
            <a:avLst/>
          </a:prstGeom>
          <a:solidFill>
            <a:srgbClr val="30CEB3"/>
          </a:solidFill>
          <a:ln>
            <a:solidFill>
              <a:srgbClr val="30CEB3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CL" sz="19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XX- XX-XXXX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851C55E-B9A8-3040-BBA2-C7C19256949E}"/>
              </a:ext>
            </a:extLst>
          </p:cNvPr>
          <p:cNvSpPr txBox="1"/>
          <p:nvPr/>
        </p:nvSpPr>
        <p:spPr>
          <a:xfrm>
            <a:off x="4039500" y="2806260"/>
            <a:ext cx="2288961" cy="400110"/>
          </a:xfrm>
          <a:prstGeom prst="rect">
            <a:avLst/>
          </a:prstGeom>
          <a:solidFill>
            <a:srgbClr val="30CEB3"/>
          </a:solidFill>
        </p:spPr>
        <p:txBody>
          <a:bodyPr wrap="none" rtlCol="0">
            <a:spAutoFit/>
          </a:bodyPr>
          <a:lstStyle/>
          <a:p>
            <a:pPr algn="ctr"/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</p:spTree>
    <p:extLst>
      <p:ext uri="{BB962C8B-B14F-4D97-AF65-F5344CB8AC3E}">
        <p14:creationId xmlns:p14="http://schemas.microsoft.com/office/powerpoint/2010/main" val="3077878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64763FBF-6D26-4A4D-9F52-DA1B14C8CBB5}"/>
              </a:ext>
            </a:extLst>
          </p:cNvPr>
          <p:cNvSpPr txBox="1"/>
          <p:nvPr/>
        </p:nvSpPr>
        <p:spPr>
          <a:xfrm>
            <a:off x="5111032" y="8950235"/>
            <a:ext cx="2730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763A71E-D093-6D4D-AE03-397F2BA30B3C}"/>
              </a:ext>
            </a:extLst>
          </p:cNvPr>
          <p:cNvSpPr txBox="1"/>
          <p:nvPr/>
        </p:nvSpPr>
        <p:spPr>
          <a:xfrm>
            <a:off x="2194827" y="8939066"/>
            <a:ext cx="26933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</a:t>
            </a:r>
          </a:p>
        </p:txBody>
      </p:sp>
    </p:spTree>
    <p:extLst>
      <p:ext uri="{BB962C8B-B14F-4D97-AF65-F5344CB8AC3E}">
        <p14:creationId xmlns:p14="http://schemas.microsoft.com/office/powerpoint/2010/main" val="11986664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</TotalTime>
  <Words>22</Words>
  <Application>Microsoft Macintosh PowerPoint</Application>
  <PresentationFormat>Personalizado</PresentationFormat>
  <Paragraphs>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15</cp:revision>
  <dcterms:created xsi:type="dcterms:W3CDTF">2024-07-30T16:42:33Z</dcterms:created>
  <dcterms:modified xsi:type="dcterms:W3CDTF">2024-10-14T21:29:20Z</dcterms:modified>
</cp:coreProperties>
</file>